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0" r:id="rId1"/>
  </p:sldMasterIdLst>
  <p:sldIdLst>
    <p:sldId id="256" r:id="rId2"/>
    <p:sldId id="260" r:id="rId3"/>
    <p:sldId id="257" r:id="rId4"/>
    <p:sldId id="262" r:id="rId5"/>
    <p:sldId id="263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85" d="100"/>
          <a:sy n="85" d="100"/>
        </p:scale>
        <p:origin x="59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044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926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8092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507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09346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4403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7024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162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472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225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827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618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131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900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383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226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FAE8D-439A-436A-8193-3A1B1A2BCC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600199"/>
            <a:ext cx="7766936" cy="200240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ANALYSIS OF RULE BASED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5C880F-0A91-4597-B673-532E970D7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4"/>
            <a:ext cx="7766936" cy="50772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Spencer Purves</a:t>
            </a:r>
          </a:p>
        </p:txBody>
      </p:sp>
    </p:spTree>
    <p:extLst>
      <p:ext uri="{BB962C8B-B14F-4D97-AF65-F5344CB8AC3E}">
        <p14:creationId xmlns:p14="http://schemas.microsoft.com/office/powerpoint/2010/main" val="1684037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18E83-7AAF-4159-B80F-DB0E28EEE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8541"/>
          </a:xfrm>
        </p:spPr>
        <p:txBody>
          <a:bodyPr/>
          <a:lstStyle/>
          <a:p>
            <a:r>
              <a:rPr lang="en-US" dirty="0"/>
              <a:t>What is a rule based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854D1-CE2E-434A-A560-DB96A5DF1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1929"/>
            <a:ext cx="8596668" cy="4499433"/>
          </a:xfrm>
        </p:spPr>
        <p:txBody>
          <a:bodyPr/>
          <a:lstStyle/>
          <a:p>
            <a:r>
              <a:rPr lang="en-US" dirty="0"/>
              <a:t>Just as it sounds – a model based on a set of rules</a:t>
            </a:r>
          </a:p>
          <a:p>
            <a:r>
              <a:rPr lang="en-US" dirty="0"/>
              <a:t>Rules govern the reactions of molecules in the cellular system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3CB00F14-5C2B-493E-AE44-893EF0905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595" y="2301520"/>
            <a:ext cx="6000452" cy="450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343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B45FB-54AC-4306-8A6A-F5D16A2FF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41294"/>
          </a:xfrm>
        </p:spPr>
        <p:txBody>
          <a:bodyPr/>
          <a:lstStyle/>
          <a:p>
            <a:r>
              <a:rPr lang="en-US" dirty="0"/>
              <a:t>Why?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565E9-A7FB-4FFB-9B07-3FBBEBA2B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45025"/>
            <a:ext cx="8596668" cy="4087056"/>
          </a:xfrm>
        </p:spPr>
        <p:txBody>
          <a:bodyPr/>
          <a:lstStyle/>
          <a:p>
            <a:r>
              <a:rPr lang="en-US" dirty="0"/>
              <a:t>Developed to help model complex cellular functions like signaling networks, transcription networks and metabolic networks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Models can help understand outcomes and assist in outcome prediction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Molecules with multiple binding sites and many possible interactions per site  have intractable combinatorial complexity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complexity can be expressed more reasonably through a set of rules that define the interactions of the molecules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930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BAB754-F8D6-4E9C-92F7-84220B1D3D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1875" y="53885"/>
                <a:ext cx="8596668" cy="797764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dirty="0"/>
                  <a:t>RULE: LYN SH2 domain binds to phosphorylated Tyr 218 on the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subunit of </a:t>
                </a:r>
                <a:r>
                  <a:rPr lang="en-US" dirty="0" err="1"/>
                  <a:t>FceRI</a:t>
                </a:r>
                <a:endParaRPr lang="en-US" dirty="0"/>
              </a:p>
              <a:p>
                <a:r>
                  <a:rPr lang="en-US" dirty="0"/>
                  <a:t>Elements not specified can be in any state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BAB754-F8D6-4E9C-92F7-84220B1D3D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1875" y="53885"/>
                <a:ext cx="8596668" cy="797764"/>
              </a:xfrm>
              <a:blipFill>
                <a:blip r:embed="rId2"/>
                <a:stretch>
                  <a:fillRect l="-71" t="-3053" b="-3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tent Placeholder 4" descr="A picture containing object&#10;&#10;Description generated with very high confidence">
            <a:extLst>
              <a:ext uri="{FF2B5EF4-FFF2-40B4-BE49-F238E27FC236}">
                <a16:creationId xmlns:a16="http://schemas.microsoft.com/office/drawing/2014/main" id="{F962A77E-CC42-4C89-AD7E-B74B00FB7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58" y="1027488"/>
            <a:ext cx="4875178" cy="15140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E9B53C-F328-4E8F-80E2-75E1270940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058" y="3244199"/>
            <a:ext cx="4701947" cy="369602"/>
          </a:xfrm>
          <a:prstGeom prst="rect">
            <a:avLst/>
          </a:prstGeom>
        </p:spPr>
      </p:pic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190DCBA-FDFB-47AA-9AED-C42F7A8CF0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858" y="3890084"/>
            <a:ext cx="8721050" cy="177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951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073E8-4BDC-4338-AC00-CE0467DFF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9247"/>
          </a:xfrm>
        </p:spPr>
        <p:txBody>
          <a:bodyPr/>
          <a:lstStyle/>
          <a:p>
            <a:r>
              <a:rPr lang="en-US" dirty="0"/>
              <a:t>My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1C3D1-5FAD-4942-B280-5F837BBF9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0565"/>
            <a:ext cx="8596668" cy="4660797"/>
          </a:xfrm>
        </p:spPr>
        <p:txBody>
          <a:bodyPr/>
          <a:lstStyle/>
          <a:p>
            <a:r>
              <a:rPr lang="en-US" dirty="0"/>
              <a:t>Main Goal: to create software to model and analyze rule based models</a:t>
            </a:r>
          </a:p>
          <a:p>
            <a:pPr lvl="1"/>
            <a:r>
              <a:rPr lang="en-US" dirty="0"/>
              <a:t>Use currently available software to create a rule based model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Export model to a SBML file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Using Python and the </a:t>
            </a:r>
            <a:r>
              <a:rPr lang="en-US" dirty="0" err="1"/>
              <a:t>libSBML</a:t>
            </a:r>
            <a:r>
              <a:rPr lang="en-US" dirty="0"/>
              <a:t> library import the rule based model SBML file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Extract necessary information from the file like rate constants, parameters, molecules, species, rules and reactions.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Use extracted model information to analyze and simulate the model using ODE and SSA methods</a:t>
            </a:r>
          </a:p>
        </p:txBody>
      </p:sp>
    </p:spTree>
    <p:extLst>
      <p:ext uri="{BB962C8B-B14F-4D97-AF65-F5344CB8AC3E}">
        <p14:creationId xmlns:p14="http://schemas.microsoft.com/office/powerpoint/2010/main" val="1367727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6FFA5-B08F-49D7-A56A-C2E34EA56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5800"/>
          </a:xfrm>
        </p:spPr>
        <p:txBody>
          <a:bodyPr/>
          <a:lstStyle/>
          <a:p>
            <a:r>
              <a:rPr lang="en-US" dirty="0" err="1"/>
              <a:t>BioNetGen</a:t>
            </a:r>
            <a:r>
              <a:rPr lang="en-US" dirty="0"/>
              <a:t> and </a:t>
            </a:r>
            <a:r>
              <a:rPr lang="en-US" dirty="0" err="1"/>
              <a:t>RuleBender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55E17-63EE-4E89-BAEB-C69A94B595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0907"/>
            <a:ext cx="8596668" cy="4620456"/>
          </a:xfrm>
        </p:spPr>
        <p:txBody>
          <a:bodyPr/>
          <a:lstStyle/>
          <a:p>
            <a:r>
              <a:rPr lang="en-US" dirty="0" err="1"/>
              <a:t>BioNetGen</a:t>
            </a:r>
            <a:r>
              <a:rPr lang="en-US" dirty="0"/>
              <a:t> is software to specify and define a rule based model</a:t>
            </a:r>
          </a:p>
          <a:p>
            <a:r>
              <a:rPr lang="en-US" dirty="0" err="1"/>
              <a:t>RuleBender</a:t>
            </a:r>
            <a:r>
              <a:rPr lang="en-US" dirty="0"/>
              <a:t> is a tool to simulate and visualize </a:t>
            </a:r>
            <a:r>
              <a:rPr lang="en-US" dirty="0" err="1"/>
              <a:t>BioNetGen</a:t>
            </a:r>
            <a:r>
              <a:rPr lang="en-US" dirty="0"/>
              <a:t> file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2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5AAD4-D958-472B-94CE-722AF7EB2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SBML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8D5CC-7543-4651-BF91-08F270AC1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25167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658</TotalTime>
  <Words>228</Words>
  <Application>Microsoft Office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Cambria Math</vt:lpstr>
      <vt:lpstr>Trebuchet MS</vt:lpstr>
      <vt:lpstr>Wingdings 3</vt:lpstr>
      <vt:lpstr>Facet</vt:lpstr>
      <vt:lpstr>ANALYSIS OF RULE BASED MODELS</vt:lpstr>
      <vt:lpstr>What is a rule based model?</vt:lpstr>
      <vt:lpstr>Why? </vt:lpstr>
      <vt:lpstr>PowerPoint Presentation</vt:lpstr>
      <vt:lpstr>My Project</vt:lpstr>
      <vt:lpstr>BioNetGen and RuleBender</vt:lpstr>
      <vt:lpstr>SBML file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RULE BASED MODELS</dc:title>
  <dc:creator>Spencer Purves</dc:creator>
  <cp:lastModifiedBy>Spencer Purves</cp:lastModifiedBy>
  <cp:revision>21</cp:revision>
  <dcterms:created xsi:type="dcterms:W3CDTF">2017-11-29T19:31:47Z</dcterms:created>
  <dcterms:modified xsi:type="dcterms:W3CDTF">2017-11-30T06:30:36Z</dcterms:modified>
</cp:coreProperties>
</file>

<file path=docProps/thumbnail.jpeg>
</file>